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0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6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7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4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1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8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1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9E38-219F-49A5-AC0E-1C76C4AF423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F3F8-8CAF-45FB-839E-036106F1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COMMUNITY SERVICE INITIATIVE  UCM60102U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Century Gothic" pitchFamily="34" charset="0"/>
              </a:rPr>
              <a:t>CHOW HONG DA     0318571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entury Gothic" pitchFamily="34" charset="0"/>
              </a:rPr>
              <a:t>ENG SHI YI     0317849</a:t>
            </a:r>
            <a:endParaRPr lang="en-US" sz="1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Century Gothic" pitchFamily="34" charset="0"/>
              </a:rPr>
              <a:t>FONG TZE YING     0324073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entury Gothic" pitchFamily="34" charset="0"/>
              </a:rPr>
              <a:t>FOONG LIH WEY     0322689</a:t>
            </a:r>
            <a:endParaRPr lang="en-US" sz="1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Century Gothic" pitchFamily="34" charset="0"/>
              </a:rPr>
              <a:t>LEE PUI SAN     0319089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entury Gothic" pitchFamily="34" charset="0"/>
              </a:rPr>
              <a:t>TAN WEI ZHEN     0318560</a:t>
            </a:r>
            <a:endParaRPr lang="en-US" sz="1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Century Gothic" pitchFamily="34" charset="0"/>
              </a:rPr>
              <a:t>TANG ZE ZHENG     0318967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entury Gothic" pitchFamily="34" charset="0"/>
              </a:rPr>
              <a:t>TOO MUN FAI     0318214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419528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 r="8207" b="31719"/>
          <a:stretch/>
        </p:blipFill>
        <p:spPr>
          <a:xfrm rot="5400000">
            <a:off x="3601548" y="1313350"/>
            <a:ext cx="5484201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entury Gothic" pitchFamily="34" charset="0"/>
              </a:rPr>
              <a:t>06 | Design Intention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3733800" cy="838200"/>
          </a:xfrm>
        </p:spPr>
        <p:txBody>
          <a:bodyPr/>
          <a:lstStyle/>
          <a:p>
            <a:r>
              <a:rPr lang="en-US" sz="1600" dirty="0" smtClean="0">
                <a:latin typeface="Century Gothic" pitchFamily="34" charset="0"/>
              </a:rPr>
              <a:t>Material : u</a:t>
            </a:r>
            <a:r>
              <a:rPr lang="en-US" altLang="zh-CN" sz="1600" dirty="0" smtClean="0">
                <a:latin typeface="Century Gothic" pitchFamily="34" charset="0"/>
              </a:rPr>
              <a:t>tilized recyclable corrugated cardboard / timber</a:t>
            </a:r>
          </a:p>
          <a:p>
            <a:endParaRPr lang="en-US" altLang="zh-CN" sz="16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4" t="68333" r="29939" b="7500"/>
          <a:stretch/>
        </p:blipFill>
        <p:spPr>
          <a:xfrm rot="5400000">
            <a:off x="1641954" y="3280256"/>
            <a:ext cx="2066929" cy="2192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472" y="1769983"/>
            <a:ext cx="397192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Design simple mechanism to avoid injuring the children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Included folding joints to save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THANK YOU 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3124200"/>
            <a:ext cx="53340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190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900" i="1" dirty="0" smtClean="0">
                <a:latin typeface="Century Gothic" pitchFamily="34" charset="0"/>
              </a:rPr>
              <a:t>FOLDI – FURNI</a:t>
            </a:r>
            <a:r>
              <a:rPr lang="en-US" i="1" dirty="0" smtClean="0">
                <a:latin typeface="Century Gothic" pitchFamily="34" charset="0"/>
              </a:rPr>
              <a:t/>
            </a:r>
            <a:br>
              <a:rPr lang="en-US" i="1" dirty="0" smtClean="0">
                <a:latin typeface="Century Gothic" pitchFamily="34" charset="0"/>
              </a:rPr>
            </a:br>
            <a:r>
              <a:rPr lang="en-US" sz="2000" i="1" dirty="0" smtClean="0">
                <a:latin typeface="Century Gothic" pitchFamily="34" charset="0"/>
              </a:rPr>
              <a:t>AN ORPHANAGE HOME PROJECT</a:t>
            </a:r>
            <a:endParaRPr lang="en-US" sz="2000" i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4210050"/>
            <a:ext cx="780288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95800"/>
            <a:ext cx="3425185" cy="2117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01 | </a:t>
            </a:r>
            <a:r>
              <a:rPr lang="en-US" altLang="zh-CN" dirty="0" smtClean="0">
                <a:latin typeface="Century Gothic" pitchFamily="34" charset="0"/>
              </a:rPr>
              <a:t>objective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90726"/>
            <a:ext cx="6181725" cy="3267074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entury Gothic" pitchFamily="34" charset="0"/>
              </a:rPr>
              <a:t>Provide additional furniture for the orphanage</a:t>
            </a:r>
          </a:p>
          <a:p>
            <a:pPr marL="0" indent="0">
              <a:buNone/>
            </a:pPr>
            <a:endParaRPr lang="en-US" sz="1800" dirty="0" smtClean="0">
              <a:latin typeface="Century Gothic" pitchFamily="34" charset="0"/>
            </a:endParaRPr>
          </a:p>
          <a:p>
            <a:r>
              <a:rPr lang="en-US" sz="1800" dirty="0" smtClean="0">
                <a:latin typeface="Century Gothic" pitchFamily="34" charset="0"/>
              </a:rPr>
              <a:t>Create a space-efficient furniture for the orphanage </a:t>
            </a:r>
          </a:p>
          <a:p>
            <a:pPr marL="0" indent="0">
              <a:buNone/>
            </a:pPr>
            <a:endParaRPr lang="en-US" sz="1800" dirty="0" smtClean="0">
              <a:latin typeface="Century Gothic" pitchFamily="34" charset="0"/>
            </a:endParaRPr>
          </a:p>
          <a:p>
            <a:r>
              <a:rPr lang="en-US" sz="1800" dirty="0" smtClean="0">
                <a:latin typeface="Century Gothic" pitchFamily="34" charset="0"/>
              </a:rPr>
              <a:t>Allow children to easily deploy the furniture without assistance</a:t>
            </a:r>
            <a:endParaRPr lang="en-US" sz="18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18" y="3581400"/>
            <a:ext cx="191978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entury Gothic" pitchFamily="34" charset="0"/>
              </a:rPr>
              <a:t>02 | site chosen  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72406"/>
            <a:ext cx="3218392" cy="241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57800" y="3886200"/>
            <a:ext cx="3600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Name: Rainbow Home/ </a:t>
            </a:r>
            <a:r>
              <a:rPr lang="en-US" sz="1600" dirty="0" err="1">
                <a:latin typeface="Century Gothic" pitchFamily="34" charset="0"/>
              </a:rPr>
              <a:t>Rumah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Pelangi</a:t>
            </a:r>
            <a:endParaRPr lang="en-US" sz="1600" dirty="0" smtClean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</a:rPr>
              <a:t/>
            </a:r>
            <a:br>
              <a:rPr lang="en-US" sz="1600" dirty="0" smtClean="0">
                <a:latin typeface="Century Gothic" pitchFamily="34" charset="0"/>
              </a:rPr>
            </a:br>
            <a:r>
              <a:rPr lang="en-US" sz="1600" dirty="0">
                <a:latin typeface="Century Gothic" pitchFamily="34" charset="0"/>
              </a:rPr>
              <a:t>Location: No. 125, </a:t>
            </a:r>
            <a:r>
              <a:rPr lang="en-US" sz="1600" dirty="0" err="1">
                <a:latin typeface="Century Gothic" pitchFamily="34" charset="0"/>
              </a:rPr>
              <a:t>Jalan</a:t>
            </a:r>
            <a:r>
              <a:rPr lang="en-US" sz="1600" dirty="0">
                <a:latin typeface="Century Gothic" pitchFamily="34" charset="0"/>
              </a:rPr>
              <a:t> Pakis 2, Taman </a:t>
            </a:r>
            <a:r>
              <a:rPr lang="en-US" sz="1600" dirty="0" err="1">
                <a:latin typeface="Century Gothic" pitchFamily="34" charset="0"/>
              </a:rPr>
              <a:t>Ferngrove</a:t>
            </a:r>
            <a:r>
              <a:rPr lang="en-US" sz="1600" dirty="0">
                <a:latin typeface="Century Gothic" pitchFamily="34" charset="0"/>
              </a:rPr>
              <a:t>, Selangor, 43200 </a:t>
            </a:r>
            <a:r>
              <a:rPr lang="en-US" sz="1600" dirty="0" err="1">
                <a:latin typeface="Century Gothic" pitchFamily="34" charset="0"/>
              </a:rPr>
              <a:t>Cheras</a:t>
            </a:r>
            <a:r>
              <a:rPr lang="en-US" sz="1600" dirty="0">
                <a:latin typeface="Century Gothic" pitchFamily="34" charset="0"/>
              </a:rPr>
              <a:t> 9 Miles, </a:t>
            </a:r>
            <a:r>
              <a:rPr lang="en-US" sz="1600" dirty="0" smtClean="0">
                <a:latin typeface="Century Gothic" pitchFamily="34" charset="0"/>
              </a:rPr>
              <a:t>Malaysia</a:t>
            </a:r>
          </a:p>
          <a:p>
            <a:r>
              <a:rPr lang="en-US" sz="1600" dirty="0" smtClean="0">
                <a:latin typeface="Century Gothic" pitchFamily="34" charset="0"/>
              </a:rPr>
              <a:t/>
            </a:r>
            <a:br>
              <a:rPr lang="en-US" sz="1600" dirty="0" smtClean="0">
                <a:latin typeface="Century Gothic" pitchFamily="34" charset="0"/>
              </a:rPr>
            </a:br>
            <a:r>
              <a:rPr lang="en-US" sz="1600" dirty="0">
                <a:latin typeface="Century Gothic" pitchFamily="34" charset="0"/>
              </a:rPr>
              <a:t>Year it started: </a:t>
            </a:r>
            <a:r>
              <a:rPr lang="en-US" sz="1600" dirty="0" smtClean="0">
                <a:latin typeface="Century Gothic" pitchFamily="34" charset="0"/>
              </a:rPr>
              <a:t>2002</a:t>
            </a:r>
          </a:p>
          <a:p>
            <a:r>
              <a:rPr lang="en-US" sz="1600" dirty="0" smtClean="0">
                <a:latin typeface="Century Gothic" pitchFamily="34" charset="0"/>
              </a:rPr>
              <a:t/>
            </a:r>
            <a:br>
              <a:rPr lang="en-US" sz="1600" dirty="0" smtClean="0">
                <a:latin typeface="Century Gothic" pitchFamily="34" charset="0"/>
              </a:rPr>
            </a:br>
            <a:r>
              <a:rPr lang="en-US" sz="1600" dirty="0">
                <a:latin typeface="Century Gothic" pitchFamily="34" charset="0"/>
              </a:rPr>
              <a:t>Number of Children: 28</a:t>
            </a:r>
          </a:p>
        </p:txBody>
      </p:sp>
    </p:spTree>
    <p:extLst>
      <p:ext uri="{BB962C8B-B14F-4D97-AF65-F5344CB8AC3E}">
        <p14:creationId xmlns:p14="http://schemas.microsoft.com/office/powerpoint/2010/main" val="28336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03 | issues 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638800" cy="2590800"/>
          </a:xfrm>
        </p:spPr>
        <p:txBody>
          <a:bodyPr>
            <a:normAutofit/>
          </a:bodyPr>
          <a:lstStyle/>
          <a:p>
            <a:pPr lvl="0"/>
            <a:r>
              <a:rPr lang="en-US" sz="1600" dirty="0" smtClean="0">
                <a:latin typeface="Century Gothic" pitchFamily="34" charset="0"/>
              </a:rPr>
              <a:t>Lack of children friendly furniture and efficient storage. </a:t>
            </a:r>
            <a:r>
              <a:rPr lang="en-MY" sz="1600" dirty="0" smtClean="0">
                <a:latin typeface="Century Gothic" pitchFamily="34" charset="0"/>
              </a:rPr>
              <a:t>Kids sit on the floor. Standard plastic chairs are not suitable for young children to sit</a:t>
            </a:r>
          </a:p>
          <a:p>
            <a:pPr marL="0" lvl="0" indent="0">
              <a:buNone/>
            </a:pPr>
            <a:endParaRPr lang="en-MY" sz="1600" dirty="0" smtClean="0">
              <a:latin typeface="Century Gothic" pitchFamily="34" charset="0"/>
            </a:endParaRPr>
          </a:p>
          <a:p>
            <a:r>
              <a:rPr lang="en-MY" sz="1600" dirty="0">
                <a:latin typeface="Century Gothic" pitchFamily="34" charset="0"/>
              </a:rPr>
              <a:t>Children are forced to sit on the floor while having activities and meetings.</a:t>
            </a:r>
            <a:endParaRPr lang="en-US" sz="160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</a:rPr>
              <a:t>Children are fond of playing with anything that they come into contact with </a:t>
            </a:r>
            <a:endParaRPr lang="en-US" sz="1600" dirty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34104"/>
            <a:ext cx="5334000" cy="20494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06481"/>
            <a:ext cx="2757487" cy="202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95400"/>
            <a:ext cx="2743200" cy="184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06396"/>
            <a:ext cx="2743200" cy="187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8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23862" r="13491" b="24879"/>
          <a:stretch/>
        </p:blipFill>
        <p:spPr>
          <a:xfrm>
            <a:off x="2266950" y="1661504"/>
            <a:ext cx="4819650" cy="49740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04 | </a:t>
            </a:r>
            <a:r>
              <a:rPr lang="en-US" altLang="zh-CN" dirty="0" smtClean="0">
                <a:latin typeface="Century Gothic" pitchFamily="34" charset="0"/>
              </a:rPr>
              <a:t>anthropometry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8349" y="3895725"/>
            <a:ext cx="77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1200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8149" y="1524000"/>
            <a:ext cx="77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150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8149" y="5886450"/>
            <a:ext cx="77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200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949" y="2057400"/>
            <a:ext cx="77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1000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49" y="3962400"/>
            <a:ext cx="77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500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0146"/>
            <a:ext cx="4724400" cy="2125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81870" r="25786" b="5213"/>
          <a:stretch/>
        </p:blipFill>
        <p:spPr>
          <a:xfrm>
            <a:off x="6019800" y="3733800"/>
            <a:ext cx="2793410" cy="1353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05 | case study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5791200"/>
            <a:ext cx="5886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entury Gothic" pitchFamily="34" charset="0"/>
              </a:rPr>
              <a:t>Desile</a:t>
            </a:r>
            <a:r>
              <a:rPr lang="en-US" i="1" dirty="0" smtClean="0">
                <a:latin typeface="Century Gothic" pitchFamily="34" charset="0"/>
              </a:rPr>
              <a:t> Folding Chair by Christian </a:t>
            </a:r>
            <a:r>
              <a:rPr lang="en-US" i="1" dirty="0" err="1" smtClean="0">
                <a:latin typeface="Century Gothic" pitchFamily="34" charset="0"/>
              </a:rPr>
              <a:t>Desile</a:t>
            </a:r>
            <a:endParaRPr lang="en-US" i="1" dirty="0" smtClean="0">
              <a:latin typeface="Century Gothic" pitchFamily="34" charset="0"/>
            </a:endParaRPr>
          </a:p>
          <a:p>
            <a:endParaRPr lang="en-US" sz="1400" i="1" dirty="0">
              <a:latin typeface="Century Gothic" pitchFamily="34" charset="0"/>
            </a:endParaRPr>
          </a:p>
          <a:p>
            <a:r>
              <a:rPr lang="en-US" sz="1400" dirty="0">
                <a:latin typeface="Century Gothic" pitchFamily="34" charset="0"/>
              </a:rPr>
              <a:t>When folded and hung, provides graphic interest to a space</a:t>
            </a:r>
            <a:endParaRPr lang="en-US" sz="1400" dirty="0" smtClean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6875" y="2269629"/>
            <a:ext cx="36671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>
                <a:latin typeface="Century Gothic" pitchFamily="34" charset="0"/>
              </a:rPr>
              <a:t>‘Oyster’ chair by Kawamura </a:t>
            </a:r>
            <a:r>
              <a:rPr lang="en-US" i="1" dirty="0" err="1" smtClean="0">
                <a:latin typeface="Century Gothic" pitchFamily="34" charset="0"/>
              </a:rPr>
              <a:t>Ganjavian</a:t>
            </a:r>
            <a:endParaRPr lang="en-US" i="1" dirty="0" smtClean="0">
              <a:latin typeface="Century Gothic" pitchFamily="34" charset="0"/>
            </a:endParaRPr>
          </a:p>
          <a:p>
            <a:pPr lvl="0"/>
            <a:endParaRPr lang="en-US" i="1" dirty="0">
              <a:latin typeface="Century Gothic" pitchFamily="34" charset="0"/>
            </a:endParaRPr>
          </a:p>
          <a:p>
            <a:pPr lvl="0"/>
            <a:r>
              <a:rPr lang="en-US" sz="1600" dirty="0">
                <a:latin typeface="Century Gothic" pitchFamily="34" charset="0"/>
              </a:rPr>
              <a:t>bring a touch of </a:t>
            </a:r>
            <a:r>
              <a:rPr lang="en-US" sz="1600" dirty="0" err="1">
                <a:latin typeface="Century Gothic" pitchFamily="34" charset="0"/>
              </a:rPr>
              <a:t>cosiness</a:t>
            </a:r>
            <a:r>
              <a:rPr lang="en-US" sz="1600" dirty="0">
                <a:latin typeface="Century Gothic" pitchFamily="34" charset="0"/>
              </a:rPr>
              <a:t> to sleek, contemporary furniture</a:t>
            </a:r>
            <a:endParaRPr lang="en-US" sz="1600" dirty="0" smtClean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475" y="1579810"/>
            <a:ext cx="44291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>
                <a:latin typeface="Century Gothic" pitchFamily="34" charset="0"/>
              </a:rPr>
              <a:t>ZOO kid’s stool</a:t>
            </a:r>
          </a:p>
          <a:p>
            <a:pPr lvl="0"/>
            <a:endParaRPr lang="en-US" i="1" dirty="0">
              <a:latin typeface="Century Gothic" pitchFamily="34" charset="0"/>
            </a:endParaRPr>
          </a:p>
          <a:p>
            <a:pPr lvl="0"/>
            <a:r>
              <a:rPr lang="en-US" sz="1400" dirty="0">
                <a:latin typeface="Century Gothic" pitchFamily="34" charset="0"/>
              </a:rPr>
              <a:t>A kid-friendly design for a folding chair</a:t>
            </a:r>
            <a:endParaRPr lang="en-US" sz="1400" dirty="0" smtClean="0">
              <a:latin typeface="Century Gothic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7101" y="4389616"/>
            <a:ext cx="1686499" cy="24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10556" r="3196" b="33750"/>
          <a:stretch/>
        </p:blipFill>
        <p:spPr>
          <a:xfrm rot="5400000">
            <a:off x="5729288" y="3567112"/>
            <a:ext cx="2114548" cy="3819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05 | conventional method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590800"/>
            <a:ext cx="4076700" cy="33528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MY" sz="6400" dirty="0" smtClean="0">
                <a:latin typeface="Century Gothic" pitchFamily="34" charset="0"/>
              </a:rPr>
              <a:t>Advantages: </a:t>
            </a:r>
          </a:p>
          <a:p>
            <a:pPr lvl="0"/>
            <a:endParaRPr lang="en-MY" sz="6400" dirty="0">
              <a:latin typeface="Century Gothic" pitchFamily="34" charset="0"/>
            </a:endParaRPr>
          </a:p>
          <a:p>
            <a:pPr lvl="0"/>
            <a:r>
              <a:rPr lang="en-MY" sz="6400" dirty="0" smtClean="0">
                <a:latin typeface="Century Gothic" pitchFamily="34" charset="0"/>
              </a:rPr>
              <a:t>Cheap , comfortable </a:t>
            </a:r>
            <a:r>
              <a:rPr lang="en-MY" sz="6400" dirty="0">
                <a:latin typeface="Century Gothic" pitchFamily="34" charset="0"/>
              </a:rPr>
              <a:t>and </a:t>
            </a:r>
            <a:r>
              <a:rPr lang="en-MY" sz="6400" dirty="0" smtClean="0">
                <a:latin typeface="Century Gothic" pitchFamily="34" charset="0"/>
              </a:rPr>
              <a:t>stylish</a:t>
            </a:r>
            <a:endParaRPr lang="en-US" sz="6400" dirty="0">
              <a:latin typeface="Century Gothic" pitchFamily="34" charset="0"/>
            </a:endParaRPr>
          </a:p>
          <a:p>
            <a:pPr lvl="0"/>
            <a:r>
              <a:rPr lang="en-MY" sz="6400" dirty="0">
                <a:latin typeface="Century Gothic" pitchFamily="34" charset="0"/>
              </a:rPr>
              <a:t>L</a:t>
            </a:r>
            <a:r>
              <a:rPr lang="en-MY" sz="6400" dirty="0" smtClean="0">
                <a:latin typeface="Century Gothic" pitchFamily="34" charset="0"/>
              </a:rPr>
              <a:t>ight weighted</a:t>
            </a:r>
          </a:p>
          <a:p>
            <a:pPr lvl="0"/>
            <a:r>
              <a:rPr lang="en-MY" sz="6400" dirty="0">
                <a:latin typeface="Century Gothic" pitchFamily="34" charset="0"/>
              </a:rPr>
              <a:t>L</a:t>
            </a:r>
            <a:r>
              <a:rPr lang="en-MY" sz="6400" dirty="0" smtClean="0">
                <a:latin typeface="Century Gothic" pitchFamily="34" charset="0"/>
              </a:rPr>
              <a:t>ow </a:t>
            </a:r>
            <a:r>
              <a:rPr lang="en-MY" sz="6400" dirty="0">
                <a:latin typeface="Century Gothic" pitchFamily="34" charset="0"/>
              </a:rPr>
              <a:t>or no maintenance cost.  It is </a:t>
            </a:r>
            <a:r>
              <a:rPr lang="en-MY" sz="6400" dirty="0" smtClean="0">
                <a:latin typeface="Century Gothic" pitchFamily="34" charset="0"/>
              </a:rPr>
              <a:t>unbreakable </a:t>
            </a:r>
            <a:r>
              <a:rPr lang="en-MY" sz="6400" dirty="0">
                <a:latin typeface="Century Gothic" pitchFamily="34" charset="0"/>
              </a:rPr>
              <a:t>  </a:t>
            </a:r>
            <a:endParaRPr lang="en-US" sz="6400" dirty="0">
              <a:latin typeface="Century Gothic" pitchFamily="34" charset="0"/>
            </a:endParaRPr>
          </a:p>
          <a:p>
            <a:pPr lvl="0"/>
            <a:r>
              <a:rPr lang="en-MY" sz="6400" dirty="0">
                <a:latin typeface="Century Gothic" pitchFamily="34" charset="0"/>
              </a:rPr>
              <a:t>A</a:t>
            </a:r>
            <a:r>
              <a:rPr lang="en-MY" sz="6400" dirty="0" smtClean="0">
                <a:latin typeface="Century Gothic" pitchFamily="34" charset="0"/>
              </a:rPr>
              <a:t>vailable </a:t>
            </a:r>
            <a:r>
              <a:rPr lang="en-MY" sz="6400" dirty="0">
                <a:latin typeface="Century Gothic" pitchFamily="34" charset="0"/>
              </a:rPr>
              <a:t>in vibrant colours and can change the appearance and the mood of the </a:t>
            </a:r>
            <a:r>
              <a:rPr lang="en-MY" sz="6400" dirty="0" smtClean="0">
                <a:latin typeface="Century Gothic" pitchFamily="34" charset="0"/>
              </a:rPr>
              <a:t>room</a:t>
            </a:r>
            <a:endParaRPr lang="en-US" sz="6400" dirty="0">
              <a:latin typeface="Century Gothic" pitchFamily="34" charset="0"/>
            </a:endParaRPr>
          </a:p>
          <a:p>
            <a:pPr lvl="0"/>
            <a:r>
              <a:rPr lang="en-MY" sz="6400" dirty="0">
                <a:latin typeface="Century Gothic" pitchFamily="34" charset="0"/>
              </a:rPr>
              <a:t>Usage of plastic reduces cutting of </a:t>
            </a:r>
            <a:r>
              <a:rPr lang="en-MY" sz="6400" dirty="0" smtClean="0">
                <a:latin typeface="Century Gothic" pitchFamily="34" charset="0"/>
              </a:rPr>
              <a:t>trees and thereby deforestation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7762" y="2066925"/>
            <a:ext cx="3657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Y" sz="1600" dirty="0" smtClean="0">
                <a:latin typeface="Century Gothic" pitchFamily="34" charset="0"/>
              </a:rPr>
              <a:t>Disadvantages:</a:t>
            </a:r>
            <a:endParaRPr lang="en-US" sz="1600" dirty="0" smtClean="0">
              <a:latin typeface="Century Gothic" pitchFamily="34" charset="0"/>
            </a:endParaRPr>
          </a:p>
          <a:p>
            <a:r>
              <a:rPr lang="en-MY" sz="1600" dirty="0" smtClean="0">
                <a:latin typeface="Century Gothic" pitchFamily="34" charset="0"/>
              </a:rPr>
              <a:t>Break easily within </a:t>
            </a:r>
            <a:r>
              <a:rPr lang="en-MY" sz="1600" dirty="0">
                <a:latin typeface="Century Gothic" pitchFamily="34" charset="0"/>
              </a:rPr>
              <a:t>a short span of time</a:t>
            </a:r>
            <a:endParaRPr lang="en-US" sz="1600" dirty="0">
              <a:latin typeface="Century Gothic" pitchFamily="34" charset="0"/>
            </a:endParaRPr>
          </a:p>
          <a:p>
            <a:pPr lvl="0"/>
            <a:r>
              <a:rPr lang="en-MY" sz="1600" dirty="0">
                <a:latin typeface="Century Gothic" pitchFamily="34" charset="0"/>
              </a:rPr>
              <a:t>Unable to withstand heavy weight and </a:t>
            </a:r>
            <a:r>
              <a:rPr lang="en-MY" sz="1600" dirty="0" smtClean="0">
                <a:latin typeface="Century Gothic" pitchFamily="34" charset="0"/>
              </a:rPr>
              <a:t>pressure </a:t>
            </a:r>
            <a:endParaRPr lang="en-US" sz="1600" dirty="0">
              <a:latin typeface="Century Gothic" pitchFamily="34" charset="0"/>
            </a:endParaRPr>
          </a:p>
          <a:p>
            <a:pPr lvl="0"/>
            <a:r>
              <a:rPr lang="en-MY" sz="1600" dirty="0">
                <a:latin typeface="Century Gothic" pitchFamily="34" charset="0"/>
              </a:rPr>
              <a:t>P</a:t>
            </a:r>
            <a:r>
              <a:rPr lang="en-MY" sz="1600" dirty="0" smtClean="0">
                <a:latin typeface="Century Gothic" pitchFamily="34" charset="0"/>
              </a:rPr>
              <a:t>lastic </a:t>
            </a:r>
            <a:r>
              <a:rPr lang="en-MY" sz="1600" dirty="0">
                <a:latin typeface="Century Gothic" pitchFamily="34" charset="0"/>
              </a:rPr>
              <a:t>furniture lacks boldness and </a:t>
            </a:r>
            <a:r>
              <a:rPr lang="en-MY" sz="1600" dirty="0" smtClean="0">
                <a:latin typeface="Century Gothic" pitchFamily="34" charset="0"/>
              </a:rPr>
              <a:t>elegance</a:t>
            </a:r>
          </a:p>
          <a:p>
            <a:pPr lvl="0"/>
            <a:r>
              <a:rPr lang="en-MY" sz="1600" dirty="0">
                <a:latin typeface="Century Gothic" pitchFamily="34" charset="0"/>
              </a:rPr>
              <a:t>N</a:t>
            </a:r>
            <a:r>
              <a:rPr lang="en-MY" sz="1600" dirty="0" smtClean="0">
                <a:latin typeface="Century Gothic" pitchFamily="34" charset="0"/>
              </a:rPr>
              <a:t>ot eco-friendly</a:t>
            </a:r>
            <a:endParaRPr lang="en-US" sz="1600" dirty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71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Plastic Chairs </a:t>
            </a: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54861" r="38954" b="11111"/>
          <a:stretch/>
        </p:blipFill>
        <p:spPr>
          <a:xfrm>
            <a:off x="5943600" y="1323975"/>
            <a:ext cx="2699267" cy="2495550"/>
          </a:xfrm>
          <a:prstGeom prst="rect">
            <a:avLst/>
          </a:prstGeom>
        </p:spPr>
      </p:pic>
      <p:pic>
        <p:nvPicPr>
          <p:cNvPr id="1026" name="Picture 2" descr="C:\Users\User\Desktop\SEMESTER 5\CSI\sketch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26619" r="44729" b="49824"/>
          <a:stretch/>
        </p:blipFill>
        <p:spPr bwMode="auto">
          <a:xfrm>
            <a:off x="4724400" y="4053190"/>
            <a:ext cx="3678532" cy="25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05 | proposed idea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14575"/>
            <a:ext cx="7293233" cy="2257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dirty="0" smtClean="0">
                <a:latin typeface="Century Gothic" pitchFamily="34" charset="0"/>
              </a:rPr>
              <a:t>Advantages: </a:t>
            </a:r>
          </a:p>
          <a:p>
            <a:pPr lvl="0"/>
            <a:r>
              <a:rPr lang="en-MY" sz="1700" dirty="0">
                <a:latin typeface="Century Gothic" pitchFamily="34" charset="0"/>
              </a:rPr>
              <a:t>It can be available for every class of </a:t>
            </a:r>
          </a:p>
          <a:p>
            <a:pPr marL="0" lvl="0" indent="0">
              <a:buNone/>
            </a:pPr>
            <a:r>
              <a:rPr lang="en-MY" sz="1700" dirty="0" smtClean="0">
                <a:latin typeface="Century Gothic" pitchFamily="34" charset="0"/>
              </a:rPr>
              <a:t>      humanity </a:t>
            </a:r>
            <a:r>
              <a:rPr lang="en-MY" sz="1700" dirty="0">
                <a:latin typeface="Century Gothic" pitchFamily="34" charset="0"/>
              </a:rPr>
              <a:t>in cheap </a:t>
            </a:r>
            <a:r>
              <a:rPr lang="en-MY" sz="1700" dirty="0" smtClean="0">
                <a:latin typeface="Century Gothic" pitchFamily="34" charset="0"/>
              </a:rPr>
              <a:t>and sophisticated way</a:t>
            </a:r>
            <a:endParaRPr lang="en-US" sz="1700" dirty="0">
              <a:latin typeface="Century Gothic" pitchFamily="34" charset="0"/>
            </a:endParaRPr>
          </a:p>
          <a:p>
            <a:pPr lvl="0"/>
            <a:r>
              <a:rPr lang="en-MY" sz="1700" dirty="0">
                <a:latin typeface="Century Gothic" pitchFamily="34" charset="0"/>
              </a:rPr>
              <a:t>Convenience of usage. </a:t>
            </a:r>
            <a:endParaRPr lang="en-US" sz="1700" dirty="0">
              <a:latin typeface="Century Gothic" pitchFamily="34" charset="0"/>
            </a:endParaRPr>
          </a:p>
          <a:p>
            <a:pPr lvl="0"/>
            <a:r>
              <a:rPr lang="en-MY" sz="1700" dirty="0">
                <a:latin typeface="Century Gothic" pitchFamily="34" charset="0"/>
              </a:rPr>
              <a:t>Mobility.</a:t>
            </a:r>
            <a:endParaRPr lang="en-US" sz="1700" dirty="0">
              <a:latin typeface="Century Gothic" pitchFamily="34" charset="0"/>
            </a:endParaRPr>
          </a:p>
          <a:p>
            <a:pPr lvl="0"/>
            <a:r>
              <a:rPr lang="en-MY" sz="1700" dirty="0">
                <a:latin typeface="Century Gothic" pitchFamily="34" charset="0"/>
              </a:rPr>
              <a:t>Durability.</a:t>
            </a:r>
            <a:endParaRPr lang="en-US" sz="1700" dirty="0">
              <a:latin typeface="Century Gothic" pitchFamily="34" charset="0"/>
            </a:endParaRPr>
          </a:p>
          <a:p>
            <a:pPr lvl="0"/>
            <a:r>
              <a:rPr lang="en-MY" sz="1700" dirty="0">
                <a:latin typeface="Century Gothic" pitchFamily="34" charset="0"/>
              </a:rPr>
              <a:t>Flexible Storage </a:t>
            </a:r>
            <a:endParaRPr lang="en-US" sz="1700" dirty="0">
              <a:latin typeface="Century Gothic" pitchFamily="34" charset="0"/>
            </a:endParaRPr>
          </a:p>
          <a:p>
            <a:pPr lvl="0"/>
            <a:r>
              <a:rPr lang="en-MY" sz="1700" dirty="0">
                <a:latin typeface="Century Gothic" pitchFamily="34" charset="0"/>
              </a:rPr>
              <a:t>Low maintenance cost </a:t>
            </a:r>
            <a:endParaRPr lang="en-US" sz="1700" dirty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800600"/>
            <a:ext cx="3276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Y" sz="1600" dirty="0">
                <a:latin typeface="Century Gothic" pitchFamily="34" charset="0"/>
              </a:rPr>
              <a:t>Disadvantages:</a:t>
            </a:r>
            <a:endParaRPr lang="en-US" sz="1600" dirty="0">
              <a:latin typeface="Century Gothic" pitchFamily="34" charset="0"/>
            </a:endParaRPr>
          </a:p>
          <a:p>
            <a:pPr lvl="0"/>
            <a:r>
              <a:rPr lang="en-MY" sz="1600" dirty="0">
                <a:latin typeface="Century Gothic" pitchFamily="34" charset="0"/>
              </a:rPr>
              <a:t>Constantly folding and unfolding will loosen the compartments</a:t>
            </a:r>
            <a:endParaRPr lang="en-US" sz="1600" dirty="0">
              <a:latin typeface="Century Gothic" pitchFamily="34" charset="0"/>
            </a:endParaRPr>
          </a:p>
          <a:p>
            <a:pPr lvl="0"/>
            <a:r>
              <a:rPr lang="en-MY" sz="1600" dirty="0">
                <a:latin typeface="Century Gothic" pitchFamily="34" charset="0"/>
              </a:rPr>
              <a:t>Expensive when compared to plastic chairs</a:t>
            </a:r>
            <a:endParaRPr lang="en-US" sz="1600" dirty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Foldable Chairs </a:t>
            </a: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313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FOLDI – FURNI AN ORPHANAGE HOME PROJECT</vt:lpstr>
      <vt:lpstr>01 | objective </vt:lpstr>
      <vt:lpstr>02 | site chosen  </vt:lpstr>
      <vt:lpstr>03 | issues  </vt:lpstr>
      <vt:lpstr>04 | anthropometry</vt:lpstr>
      <vt:lpstr>05 | case study</vt:lpstr>
      <vt:lpstr>05 | conventional method</vt:lpstr>
      <vt:lpstr>05 | proposed idea</vt:lpstr>
      <vt:lpstr>06 | Design Intention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Taylors logo</dc:title>
  <dc:creator>User</dc:creator>
  <cp:lastModifiedBy>User</cp:lastModifiedBy>
  <cp:revision>20</cp:revision>
  <dcterms:created xsi:type="dcterms:W3CDTF">2017-04-20T09:28:16Z</dcterms:created>
  <dcterms:modified xsi:type="dcterms:W3CDTF">2017-04-21T01:36:36Z</dcterms:modified>
</cp:coreProperties>
</file>